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7" d="100"/>
          <a:sy n="107" d="100"/>
        </p:scale>
        <p:origin x="-8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pn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Овал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Прямоугольник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  <p:sp>
        <p:nvSpPr>
          <p:cNvPr id="6" name="Прямоугольник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9" name="Блок-схема: процесс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Блок-схема: процесс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FB48D913-81C4-446C-9BC5-BBE687B626BF}" type="datetimeFigureOut">
              <a:rPr lang="ru-RU" smtClean="0"/>
              <a:t>11.11.2020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B0C67CF4-B1A2-47F6-B261-101212CA148D}" type="slidenum">
              <a:rPr lang="ru-RU" smtClean="0"/>
              <a:t>‹#›</a:t>
            </a:fld>
            <a:endParaRPr lang="ru-RU"/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331640" y="1268760"/>
            <a:ext cx="7435552" cy="1139386"/>
          </a:xfrm>
        </p:spPr>
        <p:txBody>
          <a:bodyPr>
            <a:noAutofit/>
          </a:bodyPr>
          <a:lstStyle/>
          <a:p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Рекомендации педагога-психолога для родителей по формированию толерантности у детей</a:t>
            </a:r>
            <a:endParaRPr lang="ru-RU" sz="3600" b="1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771800" y="6329536"/>
            <a:ext cx="6182504" cy="528464"/>
          </a:xfrm>
        </p:spPr>
        <p:txBody>
          <a:bodyPr>
            <a:normAutofit fontScale="77500" lnSpcReduction="20000"/>
          </a:bodyPr>
          <a:lstStyle/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Презентацию подготовила: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Чеснокова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Елена Сергеевна (педагог-психолог)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13314" name="Picture 2" descr="https://avatars.mds.yandex.net/get-pdb/1553131/6d877c30-a70b-44fc-91e7-190154cf4b17/s1200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788024" y="2564904"/>
            <a:ext cx="3821077" cy="325110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03648" y="1124744"/>
            <a:ext cx="7498080" cy="4800600"/>
          </a:xfrm>
        </p:spPr>
        <p:txBody>
          <a:bodyPr>
            <a:normAutofit/>
          </a:bodyPr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Дайте понять вашему ребенку, что вы его принимаете таким, какой он есть. Старайтесь употреблять такие выражения как: "Ты самый любимый", "Я тебя люблю любого", "Какое счастье, что ты у нас есть"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Помните, что каждое ваше слово, мимика, жесты, интонация, громкость голоса несут ребенку сообщение о его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самоценности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Стремитесь создать у вашего ребенка высокую самооценку, подкрепляя это словами: "Я радуюсь твоим успехам", "Ты очень многое можешь"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331640" y="980728"/>
            <a:ext cx="7498080" cy="4800600"/>
          </a:xfrm>
        </p:spPr>
        <p:txBody>
          <a:bodyPr>
            <a:normAutofit fontScale="85000" lnSpcReduction="10000"/>
          </a:bodyPr>
          <a:lstStyle/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Обратите свое внимание на то, что родители, которые говорят одно, а делают другое, со временем испытывают на себе неуважение со стороны детей. 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Сказать, ничего не говоря,  – это величайшее искусство воспитания, которое свидетельствует об истинном и глубоком контакте между родителями и детьми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Старайтесь выказывать свое отношение к поведению ребенка без лишних объяснений и нравоучений. Оценивайте поступок ребенка, а не его личность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331640" y="908720"/>
            <a:ext cx="7498080" cy="4800600"/>
          </a:xfrm>
        </p:spPr>
        <p:txBody>
          <a:bodyPr>
            <a:noAutofit/>
          </a:bodyPr>
          <a:lstStyle/>
          <a:p>
            <a:pPr algn="just"/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Соблюдайте принципы равенства и сотрудничества с детьми</a:t>
            </a:r>
          </a:p>
          <a:p>
            <a:pPr algn="just"/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Не допускайте, чтобы ваш ребенок находился наедине со своими переживаниями. Найдите время и обратитесь к нему: "Я вижу, что тебя что-то беспокоит", " Я вижу, что тебя кто-то огорчил", " Расскажи мне, что с тобой" </a:t>
            </a:r>
          </a:p>
          <a:p>
            <a:pPr algn="just"/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Используйте разнообразные речевые формулы (прощания, приветствия, благодарности) в общении с детьми. Не забывайте утром поприветствовать ребенка, а вечером пожелать ему "спокойной ночи". Произносите слова с тактильным прикосновением. Обязательно, хоть за маленькую услугу, оказанную ребенком, не забывайте поблагодарить его</a:t>
            </a:r>
            <a:endParaRPr lang="ru-RU" sz="23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/>
          <p:cNvSpPr>
            <a:spLocks noGrp="1"/>
          </p:cNvSpPr>
          <p:nvPr>
            <p:ph idx="1"/>
          </p:nvPr>
        </p:nvSpPr>
        <p:spPr>
          <a:xfrm>
            <a:off x="1259632" y="980728"/>
            <a:ext cx="7498080" cy="4800600"/>
          </a:xfrm>
        </p:spPr>
        <p:txBody>
          <a:bodyPr>
            <a:noAutofit/>
          </a:bodyPr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Стремитесь проявлять полную заинтересованность к ребенку в процессе общения. Сконцентрируйте на нем все внимание. Представляйте ему время для высказывания, не торопите его и не подчеркивайте своим внешним видом, что это уже вам неинтересно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 говорите своему ребенку того, чего бы вы ему на самом деле не желали. Помните, что многие из тех установок, которые они получают от вас, в дальнейшем определяет их поведение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В общении с детьми помните, что ребенок имеет право голоса в решении какой-либо проблемы. Поэтому старайтесь советоваться с ним, а не принимайте решение только сами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/>
          <p:cNvSpPr>
            <a:spLocks noGrp="1"/>
          </p:cNvSpPr>
          <p:nvPr>
            <p:ph idx="1"/>
          </p:nvPr>
        </p:nvSpPr>
        <p:spPr>
          <a:xfrm>
            <a:off x="1331640" y="908720"/>
            <a:ext cx="7602048" cy="5339680"/>
          </a:xfrm>
        </p:spPr>
        <p:txBody>
          <a:bodyPr>
            <a:normAutofit/>
          </a:bodyPr>
          <a:lstStyle/>
          <a:p>
            <a:pPr algn="just"/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Старайтесь не сравнивайте ребенка с другими детьми. </a:t>
            </a:r>
          </a:p>
          <a:p>
            <a:pPr algn="just"/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Для того чтобы правильно организовать взаимоотношения с детьми в процессе общения, стремитесь преодолевать: </a:t>
            </a:r>
          </a:p>
          <a:p>
            <a:pPr algn="just">
              <a:buFont typeface="Wingdings" pitchFamily="2" charset="2"/>
              <a:buChar char="q"/>
            </a:pP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барьер занятости (вы постоянно заняты работой, домашними делами); </a:t>
            </a:r>
          </a:p>
          <a:p>
            <a:pPr algn="just">
              <a:buFont typeface="Wingdings" pitchFamily="2" charset="2"/>
              <a:buChar char="q"/>
            </a:pP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барьер взрослости (вы не чувствуете переживания ребенка, не понимаете его потребности); </a:t>
            </a:r>
          </a:p>
          <a:p>
            <a:pPr algn="just">
              <a:buFont typeface="Wingdings" pitchFamily="2" charset="2"/>
              <a:buChar char="q"/>
            </a:pP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 барьер "воспитательных традиций" (вы не учитываете изменившиеся ситуации воспитания и уровень развития ребенка, пытаясь продублировать педагогические воздействия своих родителей); </a:t>
            </a:r>
          </a:p>
          <a:p>
            <a:pPr algn="just">
              <a:buFont typeface="Wingdings" pitchFamily="2" charset="2"/>
              <a:buChar char="q"/>
            </a:pP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барьер "дидактизма" (вы постоянно пытаетесь поучать детей) </a:t>
            </a:r>
            <a:endParaRPr lang="ru-RU" sz="2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8" name="Picture 2" descr="https://avatars.mds.yandex.net/get-pdb/872807/43ba012b-d711-48ba-afc4-835f84daf37b/s1200?webp=false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195736" y="908720"/>
            <a:ext cx="5405805" cy="5031904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Солнцестояние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31</TotalTime>
  <Words>462</Words>
  <Application>Microsoft Office PowerPoint</Application>
  <PresentationFormat>Экран (4:3)</PresentationFormat>
  <Paragraphs>20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Солнцестояние</vt:lpstr>
      <vt:lpstr>Рекомендации педагога-психолога для родителей по формированию толерантности у детей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Рекомендации педагога-психолога для родителей по формированию толерантности у детей</dc:title>
  <dc:creator>Elena</dc:creator>
  <cp:lastModifiedBy>user</cp:lastModifiedBy>
  <cp:revision>4</cp:revision>
  <dcterms:created xsi:type="dcterms:W3CDTF">2020-05-27T20:59:26Z</dcterms:created>
  <dcterms:modified xsi:type="dcterms:W3CDTF">2020-11-11T08:30:26Z</dcterms:modified>
</cp:coreProperties>
</file>

<file path=docProps/thumbnail.jpeg>
</file>