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E42B-00D0-4553-9D9D-D9BC79709E3F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6A48C-C9EA-49BB-A4E6-AEC7F60A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s.web2edu.ru/e1c1c050-6f7b-459a-a3c1-891367a0c0a7/134f298f-97e9-4868-9f55-df34cd9d6de5.jpg"/>
          <p:cNvPicPr>
            <a:picLocks noChangeAspect="1" noChangeArrowheads="1"/>
          </p:cNvPicPr>
          <p:nvPr/>
        </p:nvPicPr>
        <p:blipFill>
          <a:blip r:embed="rId2" cstate="print"/>
          <a:srcRect l="13333" t="9832" r="11111" b="1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Вертикальный свиток 12"/>
          <p:cNvSpPr/>
          <p:nvPr/>
        </p:nvSpPr>
        <p:spPr>
          <a:xfrm rot="20757859">
            <a:off x="69511" y="3694878"/>
            <a:ext cx="3432815" cy="2763415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«Город Архангельск «Детский сад комбинированного вида №180 «Парусок»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00174"/>
            <a:ext cx="3205020" cy="1784810"/>
          </a:xfrm>
        </p:spPr>
        <p:txBody>
          <a:bodyPr>
            <a:normAutofit fontScale="5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Законодательство Российской Федерации в области безопасности жизнедеятельности на современном этапе представлено: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Конституцией РФ;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Федеральными конституционными законами;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Федеральными законами.;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Федеральной целевой программы развития образования на 2016-2020гг.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013177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Демонстрационная площадка по направлению: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«Организация деятельности по формированию основ безопасности жизнедеятельности детей дошкольного возраста»</a:t>
            </a:r>
            <a:endParaRPr lang="ru-RU" i="1" dirty="0" smtClean="0"/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735401">
            <a:off x="328815" y="3649069"/>
            <a:ext cx="3050148" cy="266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Приказ № 7  от 13.01.2017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присвоении статуса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демонстрационной площадки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структуры Сетевой модели системы образования муниципального образования «Город Архангельск»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928671"/>
            <a:ext cx="41021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Безопасность дошкольников» обусловлена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объективной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необходимостью информирования детей о правилах безопасного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поведения;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ими опыта безопасного поведения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быту;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важностью целенаправленной деятельности в этой области;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следовательно: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культуры здорового и безопасного образа жизни.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567352">
            <a:off x="4959586" y="3818128"/>
            <a:ext cx="108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Парусок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 детского сада по направлению работы демонстрационной площадки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2605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На федеральном уровне: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Участие в реализации всероссийского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инновационного проекта «Школа успеха»;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Проведение мероприятий с воспитанниками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 модулям: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Юные друзья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Светофорика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Юные спасатели;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Страшное слово «Терроризм».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2214578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44033" y="2900107"/>
            <a:ext cx="2055403" cy="15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98988" y="4188028"/>
            <a:ext cx="2071700" cy="155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658258" y="4961475"/>
            <a:ext cx="2167457" cy="16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На городском уровне: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397000"/>
          <a:ext cx="8568952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опыта</a:t>
                      </a:r>
                      <a:endParaRPr lang="ru-RU" sz="18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педагогов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опыта</a:t>
                      </a:r>
                      <a:r>
                        <a:rPr lang="ru-RU" sz="18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 по р</a:t>
                      </a:r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еализации проекта «Ребенок на дороге»</a:t>
                      </a:r>
                      <a:endParaRPr lang="ru-RU" sz="18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Театрализованная деятельность как средство обучения правилам ОБЖ</a:t>
                      </a:r>
                      <a:endParaRPr lang="ru-RU" sz="18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 показ деятельности с воспитанниками по обучению безопасному общению детей</a:t>
                      </a:r>
                      <a:endParaRPr lang="ru-RU" sz="18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 показ мероприятия с воспитанниками «Правила движения достойны уважения»</a:t>
                      </a:r>
                      <a:endParaRPr lang="ru-RU" sz="18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  <a:r>
                        <a:rPr lang="ru-RU" sz="18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информации по содержанию образовательной программы дошкольной образовательной организации</a:t>
                      </a:r>
                      <a:endParaRPr lang="ru-RU" sz="18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безопасной среды ДОО</a:t>
                      </a:r>
                      <a:endParaRPr lang="ru-RU" sz="18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Демонстрация опыта работы по проекту «Островок</a:t>
                      </a:r>
                      <a:r>
                        <a:rPr lang="ru-RU" sz="18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</a:t>
                      </a:r>
                      <a:r>
                        <a:rPr lang="ru-RU" sz="185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*В таблице представлены результаты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педагогов МБДОУ Детский сад №180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404664"/>
            <a:ext cx="61687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 педагогов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 педагогов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916832"/>
          <a:ext cx="835292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578"/>
                <a:gridCol w="1882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опыта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педагогов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опыта работы по проекту «Островок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Распространение опыта работы педагога-психолога «Обучение детей правилам безопасного общения»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 опыта работы по проекту «Правила дорожные знать каждому положено!»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конкурсе методических разработок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организации деятельности детей по формированию основ безопасной жизнедеятельности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*В таблице представлены результаты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педагогов МБДОУ Детский сад №180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На уровне ОРЦ МБДОУ Детский сад №178: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0" y="908720"/>
            <a:ext cx="5436096" cy="5616624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Накопление инновационного опыта, демонстрация опыта региональном, федеральном уровнях;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Разработка долгосрочного проекта;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Обогащение развивающей предметно-пространственной среды в ключе современной практике по направлению «Формирование основ безопасности жизнедеятельности детей дошкольного возраста»;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4) Переход в рамках сетевой модели в новый статус структурных элементов 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files.web2edu.ru/e1c1c050-6f7b-459a-a3c1-891367a0c0a7/134f298f-97e9-4868-9f55-df34cd9d6de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333" t="9832" r="11111" b="4882"/>
          <a:stretch>
            <a:fillRect/>
          </a:stretch>
        </p:blipFill>
        <p:spPr bwMode="auto">
          <a:xfrm>
            <a:off x="4067944" y="1268760"/>
            <a:ext cx="5076056" cy="55852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932040" y="1142984"/>
            <a:ext cx="2448272" cy="98987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Повышение качества и эффективности деятельности МБДОУ Детский сад №180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5" y="541971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100% реализация программы развития ДОО по направлению «Безопасность»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llion-wallpapers.ru/wallpapers/6/49/378072020995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s://files.web2edu.ru/e1c1c050-6f7b-459a-a3c1-891367a0c0a7/134f298f-97e9-4868-9f55-df34cd9d6de5.jpg"/>
          <p:cNvPicPr>
            <a:picLocks noChangeAspect="1" noChangeArrowheads="1"/>
          </p:cNvPicPr>
          <p:nvPr/>
        </p:nvPicPr>
        <p:blipFill>
          <a:blip r:embed="rId3" cstate="print"/>
          <a:srcRect l="13333" t="9832" r="11111" b="4882"/>
          <a:stretch>
            <a:fillRect/>
          </a:stretch>
        </p:blipFill>
        <p:spPr bwMode="auto">
          <a:xfrm>
            <a:off x="251520" y="908719"/>
            <a:ext cx="5328592" cy="595548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3" name="TextBox 12"/>
          <p:cNvSpPr txBox="1"/>
          <p:nvPr/>
        </p:nvSpPr>
        <p:spPr>
          <a:xfrm>
            <a:off x="827584" y="5805264"/>
            <a:ext cx="8316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Безопасность – состояние защищенности жизненно важных интересов личности, общества и государства от внутренних и внешних угроз.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«О безопасности»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900882" cy="9286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 и задачи по направлению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по формированию основ безопасности жизнедеятельности детей дошкольного возраста</a:t>
            </a:r>
            <a:endParaRPr lang="ru-RU" sz="2000" dirty="0"/>
          </a:p>
        </p:txBody>
      </p:sp>
      <p:sp>
        <p:nvSpPr>
          <p:cNvPr id="8" name="Трапеция 7"/>
          <p:cNvSpPr/>
          <p:nvPr/>
        </p:nvSpPr>
        <p:spPr>
          <a:xfrm rot="10800000">
            <a:off x="1475656" y="5517232"/>
            <a:ext cx="6840760" cy="50405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54452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выполнение плана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5373216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ые фигурные скобки 10"/>
          <p:cNvSpPr/>
          <p:nvPr/>
        </p:nvSpPr>
        <p:spPr>
          <a:xfrm>
            <a:off x="4139952" y="5589240"/>
            <a:ext cx="1152128" cy="43204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Равно 11"/>
          <p:cNvSpPr/>
          <p:nvPr/>
        </p:nvSpPr>
        <p:spPr>
          <a:xfrm>
            <a:off x="4355976" y="5661248"/>
            <a:ext cx="792088" cy="36004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980728"/>
            <a:ext cx="14401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олна 20"/>
          <p:cNvSpPr/>
          <p:nvPr/>
        </p:nvSpPr>
        <p:spPr>
          <a:xfrm>
            <a:off x="3275856" y="3789040"/>
            <a:ext cx="5184576" cy="1584176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инновационного опыта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практике педагогов по организации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формированию основ безопасности жизнедеятельности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участниками образовательного процесса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5816" y="1700808"/>
            <a:ext cx="288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24" name="Стрелка влево 23"/>
          <p:cNvSpPr/>
          <p:nvPr/>
        </p:nvSpPr>
        <p:spPr>
          <a:xfrm>
            <a:off x="251520" y="836712"/>
            <a:ext cx="2592288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олна 19"/>
          <p:cNvSpPr/>
          <p:nvPr/>
        </p:nvSpPr>
        <p:spPr>
          <a:xfrm>
            <a:off x="3275856" y="2348880"/>
            <a:ext cx="4968552" cy="1584176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педагогов МБДОУ Детский сад №180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3275856" y="908720"/>
            <a:ext cx="4608512" cy="1656184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организации деятельности по заданному направлению ДП в контексте ФГОС 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Направления работы в статусе демонстрационной площадки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по формированию основ безопасности жизнедеятельности детей 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4797152"/>
            <a:ext cx="25202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Обобщение опыта работы ДОО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31840" y="4797152"/>
            <a:ext cx="266429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 педагогов ДОО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56176" y="4869160"/>
            <a:ext cx="25202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75656" y="3284984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948264" y="3356992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83968" y="3284984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627784" y="3068960"/>
            <a:ext cx="5616624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РАБОТЫ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Структура методической службы: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11560" y="1340768"/>
            <a:ext cx="6264696" cy="1296144"/>
          </a:xfrm>
          <a:prstGeom prst="homePlat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инновационного опыта в вопросах организации деятельности по формированию основ безопасности жизнедеятельности детей дошкольного возраста (22 участника)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39552" y="2492896"/>
            <a:ext cx="6336704" cy="1296144"/>
          </a:xfrm>
          <a:prstGeom prst="homePlate">
            <a:avLst/>
          </a:prstGeom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 по формированию основ безопасности жизнедеятельности с детьми дошкольного возраста (43 участника)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39552" y="3717032"/>
            <a:ext cx="6264696" cy="1224136"/>
          </a:xfrm>
          <a:prstGeom prst="homePlate">
            <a:avLst/>
          </a:prstGeom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развивающей предметно-пространственной среды  по ОБЖ в дошкольной образовательной организации (39 участников)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39552" y="4797152"/>
            <a:ext cx="6336704" cy="1296144"/>
          </a:xfrm>
          <a:prstGeom prst="homePlat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разработки организации деятельности детей по формированию основ безопасной жизнедеятельности (19 участников)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6948264" y="5085184"/>
            <a:ext cx="2016224" cy="115212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38031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Двойная волна 20"/>
          <p:cNvSpPr/>
          <p:nvPr/>
        </p:nvSpPr>
        <p:spPr>
          <a:xfrm>
            <a:off x="6948264" y="3933056"/>
            <a:ext cx="2016224" cy="115212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876256" y="42930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Педагогическое кафе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Двойная волна 22"/>
          <p:cNvSpPr/>
          <p:nvPr/>
        </p:nvSpPr>
        <p:spPr>
          <a:xfrm>
            <a:off x="6948264" y="2780928"/>
            <a:ext cx="2016224" cy="115212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волна 23"/>
          <p:cNvSpPr/>
          <p:nvPr/>
        </p:nvSpPr>
        <p:spPr>
          <a:xfrm>
            <a:off x="6948264" y="1484784"/>
            <a:ext cx="2016224" cy="1152128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2996952"/>
            <a:ext cx="181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Методический день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Шестиугольник 12"/>
          <p:cNvSpPr/>
          <p:nvPr/>
        </p:nvSpPr>
        <p:spPr>
          <a:xfrm>
            <a:off x="1403648" y="1844824"/>
            <a:ext cx="2448272" cy="1944216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Полилог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«Организация образовательного процесса при организации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физкультурныхмероприятий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Эффективные формы методической работы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кафе: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развивающей предметно-пространственной среды  по ОБЖ в дошкольной образовательной организации»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403648" y="3789040"/>
            <a:ext cx="2448272" cy="201622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Кофе-тайм «Требования безопасности во время приема пищи детей»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3347864" y="4797152"/>
            <a:ext cx="2376264" cy="20608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проблемных ситуаций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проблемных ситуаций по ОБЖ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347864" y="2780928"/>
            <a:ext cx="2304256" cy="201622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город»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5076056" y="3789040"/>
            <a:ext cx="2448272" cy="201622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Полилог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«Организация развивающей среды во время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деятельности»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148064" y="1844824"/>
            <a:ext cx="2376264" cy="1944216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36096" y="242088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Практикум «Аптечка ДОО»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2852936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573325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проблемных сторон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путей решения проблем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15567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открытой дискуссии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306896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форма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126876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 всех участников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Организация работы педагогического сообщества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980728"/>
            <a:ext cx="6984776" cy="15121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ОРЦ МБДОУ Детский сад №178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71736" y="1428736"/>
            <a:ext cx="158417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№31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00496" y="1500174"/>
            <a:ext cx="1576766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№180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1428736"/>
            <a:ext cx="1512168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 Детский сад №135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539552" y="2636912"/>
            <a:ext cx="5688632" cy="720080"/>
          </a:xfrm>
          <a:prstGeom prst="homePlat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Накопление, систематизация, распространение опыта 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3131840" y="5877272"/>
            <a:ext cx="5688632" cy="720080"/>
          </a:xfrm>
          <a:prstGeom prst="homePlat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9632" y="1124744"/>
            <a:ext cx="1512168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№119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86578" y="1142984"/>
            <a:ext cx="1428760" cy="12235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ОШ №12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899592" y="3429000"/>
            <a:ext cx="5760640" cy="720080"/>
          </a:xfrm>
          <a:prstGeom prst="homePlat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учреждений социума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411760" y="5013176"/>
            <a:ext cx="5760640" cy="720080"/>
          </a:xfrm>
          <a:prstGeom prst="homePlat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1547664" y="4221088"/>
            <a:ext cx="5760640" cy="720080"/>
          </a:xfrm>
          <a:prstGeom prst="homePlat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профессионального сообщества педагогов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508518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Функционирование в статусе площадки по обмену опытом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64" y="594928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эффективных форм работы в педагогическую практику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Система работы педагогического сообщества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196752"/>
            <a:ext cx="1152128" cy="4608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№180/ демонстрационная площадка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3568" y="836712"/>
            <a:ext cx="3024336" cy="2232248"/>
          </a:xfrm>
          <a:prstGeom prst="rightArrow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группы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187624" y="2636912"/>
            <a:ext cx="3024336" cy="2232248"/>
          </a:xfrm>
          <a:prstGeom prst="rightArrow">
            <a:avLst/>
          </a:prstGeom>
          <a:effectLst>
            <a:innerShdw blurRad="114300">
              <a:prstClr val="black"/>
            </a:inn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совет учреждения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83568" y="4437112"/>
            <a:ext cx="3024336" cy="2232248"/>
          </a:xfrm>
          <a:prstGeom prst="right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молодого педагога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508104" y="1844824"/>
            <a:ext cx="3384376" cy="864096"/>
          </a:xfrm>
          <a:prstGeom prst="homePlate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педагогов по интересам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580112" y="2852936"/>
            <a:ext cx="3384376" cy="864096"/>
          </a:xfrm>
          <a:prstGeom prst="homePlate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педагогического сообщества ОО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580112" y="3861048"/>
            <a:ext cx="3384376" cy="864096"/>
          </a:xfrm>
          <a:prstGeom prst="homePlate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Накопление/систематизация/распространение опыта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580112" y="4869160"/>
            <a:ext cx="3384376" cy="864096"/>
          </a:xfrm>
          <a:prstGeom prst="homePlate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Инновационная практика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20072" y="6021288"/>
            <a:ext cx="1728192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поиск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56176" y="6353944"/>
            <a:ext cx="1800200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апробация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36296" y="5949280"/>
            <a:ext cx="1907704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516216" y="5805264"/>
            <a:ext cx="1440160" cy="2160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Анализ мониторинга проведенных мероприятий позволил определить: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3024336"/>
                <a:gridCol w="4546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 потребность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решения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опыта работы по проектной деятельности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Обобщение опыта работы по проектам 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области ОБЖ «Правила дорожные знать каждому положено», «Островок безопасности»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Демонстрация практического опыта работы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Открытый показ мероприятий с воспитанниками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Активные формы работы участников мероприятий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форм, позволяющих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обсудить, высказать мнение, поделиться опытом (мастер-класс, практикум,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полилог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Инновационная деятельность в практике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новых форм работы «Педагогическое кафе», «Кофе-тайм»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Обмен опытом, поиск эффективных форм работы в обозначенной области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мероприятий с участием педагогов ДОО г.Архангельска по решению проблемных ситуаций по проблеме ОБЖ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Указаны мероприятия проведенные на уровне ОРЦ, города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getbg.net/upload/full/7/254331_more_-volna_-bryzgi_1920x1200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9331"/>
          </a:xfrm>
        </p:spPr>
        <p:txBody>
          <a:bodyPr/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11 педагогов представили опыт работы;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39 участников/19 респондентов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708920"/>
          <a:ext cx="849694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601"/>
                <a:gridCol w="2073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Критерий оценивания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проведенным мероприятием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Актуальность содержания материалов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Возможность практического применения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Отзывы: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Высокими оценками отмечено: новая  и интересная форма работы, высокий уровень организации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мероприятия, насыщенность содержанием,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практикоориентированность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актуальность.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Отрицательных оценок </a:t>
                      </a:r>
                      <a:r>
                        <a:rPr lang="ru-RU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выявлено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Рекомендации: продолжать работу с применением инновационных форм.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3541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голосования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Педагогическое кафе «Содержание развивающей предметно-пространственной среды  по ОБЖ в дошкольной образовательной организации»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971</Words>
  <Application>Microsoft Office PowerPoint</Application>
  <PresentationFormat>Экран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муниципального образования «Город Архангельск «Детский сад комбинированного вида №180 «Парусок» </vt:lpstr>
      <vt:lpstr>Цели и задачи по направлению  «Организация деятельности по формированию основ безопасности жизнедеятельности детей дошкольного возраста</vt:lpstr>
      <vt:lpstr>Направления работы в статусе демонстрационной площадки</vt:lpstr>
      <vt:lpstr>Структура методической службы:</vt:lpstr>
      <vt:lpstr>Эффективные формы методической работы Педагогическое кафе: «Содержание развивающей предметно-пространственной среды  по ОБЖ в дошкольной образовательной организации» </vt:lpstr>
      <vt:lpstr>Организация работы педагогического сообщества</vt:lpstr>
      <vt:lpstr>Система работы педагогического сообщества</vt:lpstr>
      <vt:lpstr>Анализ мониторинга проведенных мероприятий позволил определить:</vt:lpstr>
      <vt:lpstr> Результат on-line голосования  Педагогическое кафе «Содержание развивающей предметно-пространственной среды  по ОБЖ в дошкольной образовательной организации»  </vt:lpstr>
      <vt:lpstr>Результаты деятельности детского сада по направлению работы демонстрационной площадки</vt:lpstr>
      <vt:lpstr>  </vt:lpstr>
      <vt:lpstr>Результаты деятельности педагогов</vt:lpstr>
      <vt:lpstr>Перспективы развития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муниципального образования «Город Архангельск «Детский сад комбинированного вида №180 «Парусок» </dc:title>
  <dc:creator>Анна</dc:creator>
  <cp:lastModifiedBy>Microsoft</cp:lastModifiedBy>
  <cp:revision>70</cp:revision>
  <dcterms:created xsi:type="dcterms:W3CDTF">2018-10-01T17:54:09Z</dcterms:created>
  <dcterms:modified xsi:type="dcterms:W3CDTF">2018-10-15T12:01:46Z</dcterms:modified>
</cp:coreProperties>
</file>